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72" r:id="rId4"/>
    <p:sldId id="257" r:id="rId5"/>
    <p:sldId id="273" r:id="rId6"/>
    <p:sldId id="274" r:id="rId7"/>
    <p:sldId id="275" r:id="rId8"/>
    <p:sldId id="258" r:id="rId9"/>
    <p:sldId id="259" r:id="rId10"/>
    <p:sldId id="298" r:id="rId11"/>
    <p:sldId id="276" r:id="rId12"/>
    <p:sldId id="277" r:id="rId13"/>
    <p:sldId id="278" r:id="rId14"/>
    <p:sldId id="299" r:id="rId15"/>
    <p:sldId id="279" r:id="rId16"/>
    <p:sldId id="300" r:id="rId17"/>
    <p:sldId id="280" r:id="rId18"/>
    <p:sldId id="301" r:id="rId19"/>
    <p:sldId id="296" r:id="rId20"/>
    <p:sldId id="297" r:id="rId21"/>
    <p:sldId id="281" r:id="rId22"/>
    <p:sldId id="295" r:id="rId23"/>
    <p:sldId id="282" r:id="rId24"/>
    <p:sldId id="290" r:id="rId25"/>
    <p:sldId id="283" r:id="rId26"/>
    <p:sldId id="284" r:id="rId27"/>
    <p:sldId id="285" r:id="rId28"/>
    <p:sldId id="291" r:id="rId29"/>
    <p:sldId id="292" r:id="rId30"/>
    <p:sldId id="293" r:id="rId31"/>
    <p:sldId id="294" r:id="rId32"/>
    <p:sldId id="286" r:id="rId33"/>
    <p:sldId id="289" r:id="rId34"/>
    <p:sldId id="302" r:id="rId35"/>
    <p:sldId id="303" r:id="rId36"/>
    <p:sldId id="304" r:id="rId37"/>
    <p:sldId id="305" r:id="rId38"/>
    <p:sldId id="306" r:id="rId39"/>
    <p:sldId id="287" r:id="rId40"/>
    <p:sldId id="267" r:id="rId4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108" d="100"/>
          <a:sy n="108" d="100"/>
        </p:scale>
        <p:origin x="-78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lves\AppData\Local\Microsoft\Windows\Temporary Internet Files\Content.IE5\54I5HWCN\MCj04415980000[1].png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35"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31559-10BF-4FA3-BEBC-50ADB22BFF2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7D05D-D326-4878-A62F-E3CD402CB14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8352928" cy="482453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ПРОЕКТ </a:t>
            </a: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ОТДЕЛА СОЦИАЛЬНОГО СЛУЖЕНИЯ И </a:t>
            </a: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ЦЕРКОВНОЙ БЛАГОТВОРИТЕЛЬНОСТИ </a:t>
            </a: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/>
            </a:r>
            <a:b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r>
              <a:rPr lang="ru-RU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ПЕРМСКОЙ ЕПАРХИИ </a:t>
            </a:r>
            <a:r>
              <a:rPr lang="ru-RU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РУССКОЙ ПРАВОСЛАВНОЙ ЦЕРКВИ</a:t>
            </a:r>
            <a:endParaRPr lang="pt-BR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6137920"/>
            <a:ext cx="6400800" cy="72008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sz="4400" dirty="0" err="1" smtClean="0">
                <a:solidFill>
                  <a:schemeClr val="tx1"/>
                </a:solidFill>
                <a:latin typeface="Bookman Old Style" panose="02050604050505020204" pitchFamily="18" charset="0"/>
                <a:cs typeface="Arial"/>
              </a:rPr>
              <a:t>г.Пермь</a:t>
            </a:r>
            <a:endParaRPr lang="pt-BR" sz="4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КРЕЩЕНИЕ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7" y="1124744"/>
            <a:ext cx="4181259" cy="55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1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БИБЛИОТЕКА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58" y="1124744"/>
            <a:ext cx="415846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72271"/>
            <a:ext cx="7392821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0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143554"/>
            <a:ext cx="4198361" cy="55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45" y="1124743"/>
            <a:ext cx="7453528" cy="559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2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331" y="1124744"/>
            <a:ext cx="421246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9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39282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24744"/>
            <a:ext cx="4124573" cy="54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7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47687"/>
            <a:ext cx="7344817" cy="550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6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ЗАНЯТИЯ, ИГРЫ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6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496855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Часовня в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честь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святой </a:t>
            </a:r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преподобномученицы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Великой Княгини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Елисаветы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при 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Пермской городской детской клинической больнице № 15</a:t>
            </a:r>
            <a:endParaRPr lang="pt-BR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6137920"/>
            <a:ext cx="6400800" cy="72008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  <a:buClr>
                <a:srgbClr val="FFFFCC"/>
              </a:buClr>
              <a:buSzPct val="60000"/>
            </a:pPr>
            <a:r>
              <a:rPr lang="ru-RU" sz="4400" dirty="0" err="1" smtClean="0">
                <a:solidFill>
                  <a:schemeClr val="tx1"/>
                </a:solidFill>
                <a:latin typeface="Bookman Old Style" panose="02050604050505020204" pitchFamily="18" charset="0"/>
                <a:cs typeface="Arial"/>
              </a:rPr>
              <a:t>г.Пермь</a:t>
            </a:r>
            <a:endParaRPr lang="pt-BR" sz="4400" dirty="0"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8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ВЫСТАВКИ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4104456" cy="54726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08" y="1114400"/>
            <a:ext cx="4112214" cy="54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ВЫСТАВКИ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85859"/>
            <a:ext cx="4631707" cy="5259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3864008" cy="529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УРОК СЕСТРИЧЕСТВА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123746"/>
            <a:ext cx="4159211" cy="55456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33872"/>
            <a:ext cx="4158463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3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УРОК СЕСТРИЧЕСТВА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062644"/>
            <a:ext cx="503124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5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0" y="1124744"/>
            <a:ext cx="7272808" cy="5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532" y="1052736"/>
            <a:ext cx="4212468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26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8208912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3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2736"/>
            <a:ext cx="842493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95536" y="116632"/>
            <a:ext cx="8229600" cy="6624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марта 2015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года, по 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благословению </a:t>
            </a:r>
            <a:r>
              <a:rPr lang="ru-RU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Высокопреосвященнейшего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Мефодия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митрополита Пермского и Кунгурского,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состоялось открытие и освящение часовни.</a:t>
            </a:r>
          </a:p>
          <a:p>
            <a:pPr marL="0" indent="0" algn="ctr">
              <a:buNone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04864"/>
            <a:ext cx="6634081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0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ВОЛОНТЕРЫ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488831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5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«ДОБРОЕ КИНО»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296811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0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«ДОБРОЕ КИНО»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24744"/>
            <a:ext cx="4155926" cy="554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9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25 марта 2016 года больничной часовне </a:t>
            </a:r>
            <a:r>
              <a:rPr lang="ru-RU" sz="32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исполнился </a:t>
            </a:r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год</a:t>
            </a:r>
            <a:b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828396" cy="495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25 марта 2016 года больничной часовне </a:t>
            </a:r>
            <a:r>
              <a:rPr lang="ru-RU" sz="32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исполнился </a:t>
            </a:r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год</a:t>
            </a:r>
            <a:b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9" y="1654413"/>
            <a:ext cx="8744276" cy="49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25 марта 2016 года больничной часовне </a:t>
            </a:r>
            <a:r>
              <a:rPr lang="ru-RU" sz="32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исполнился </a:t>
            </a:r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год</a:t>
            </a:r>
            <a:b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1" y="1628800"/>
            <a:ext cx="8774009" cy="492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6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25 марта 2016 года больничной часовне </a:t>
            </a:r>
            <a:r>
              <a:rPr lang="ru-RU" sz="32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исполнился </a:t>
            </a:r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год</a:t>
            </a:r>
            <a:b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7450"/>
            <a:ext cx="5776294" cy="3240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606489"/>
            <a:ext cx="2808312" cy="500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1216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25 марта 2016 года больничной часовне </a:t>
            </a:r>
            <a:r>
              <a:rPr lang="ru-RU" sz="32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исполнился </a:t>
            </a:r>
            <a: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год</a:t>
            </a:r>
            <a:br>
              <a:rPr lang="ru-RU" sz="3200" b="1" i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</a:br>
            <a:endParaRPr lang="ru-RU" sz="3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0" y="1556792"/>
            <a:ext cx="8936312" cy="501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2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3528392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«Я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оставляю блестящий мир, где я занимала блестящее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положение, </a:t>
            </a:r>
            <a:b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зато вхожу в более великий мир — мир 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бедных </a:t>
            </a:r>
            <a:r>
              <a:rPr lang="ru-RU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страждущих</a:t>
            </a:r>
            <a:r>
              <a:rPr lang="ru-RU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- </a:t>
            </a:r>
            <a:endParaRPr lang="ru-RU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3933056"/>
            <a:ext cx="8352928" cy="93610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Великая Княгиня </a:t>
            </a:r>
          </a:p>
          <a:p>
            <a:pPr lvl="0"/>
            <a:r>
              <a:rPr lang="ru-RU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Елисавета</a:t>
            </a:r>
            <a:r>
              <a:rPr lang="ru-RU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Феодоровна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3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204773"/>
            <a:ext cx="3388313" cy="5472608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sz="quarter" idx="4"/>
          </p:nvPr>
        </p:nvSpPr>
        <p:spPr>
          <a:xfrm>
            <a:off x="467544" y="116632"/>
            <a:ext cx="7992888" cy="10081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Святая Великая </a:t>
            </a:r>
            <a:r>
              <a:rPr lang="ru-RU" sz="28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Княгиня </a:t>
            </a:r>
            <a:endParaRPr lang="ru-RU" sz="2800" b="1" i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i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Елисавета</a:t>
            </a:r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моли </a:t>
            </a:r>
            <a:r>
              <a:rPr lang="ru-RU" sz="2800" b="1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Бога о нас</a:t>
            </a:r>
            <a:r>
              <a:rPr lang="ru-RU" sz="2800" b="1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800" b="1" i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7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65527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создания часовни поступила 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главного врача Антонова Дмитрия Валерьевича и сотрудников 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больницы.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7" y="2001819"/>
            <a:ext cx="2555620" cy="39604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70" y="2001820"/>
            <a:ext cx="2623791" cy="3960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01820"/>
            <a:ext cx="3446866" cy="22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9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июля 2015 года в часовне состоялся праздничный молебен, посвященный дню памяти святой Великой Княгини </a:t>
            </a:r>
            <a:r>
              <a:rPr lang="ru-RU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Елисаветы</a:t>
            </a:r>
            <a:r>
              <a:rPr lang="ru-RU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9" y="2132855"/>
            <a:ext cx="6033019" cy="3384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739" y="1844824"/>
            <a:ext cx="2803707" cy="39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4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6480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Молебен был совершен перед 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ковчегом с частицами 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мощей святых </a:t>
            </a:r>
            <a:r>
              <a:rPr lang="ru-RU" sz="28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преподобномучениц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Великой Княгини </a:t>
            </a:r>
            <a:r>
              <a:rPr lang="ru-RU" sz="2800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Елисаветы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инокини Варвары</a:t>
            </a:r>
            <a:r>
              <a:rPr lang="ru-RU" sz="2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ctr">
              <a:buNone/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644715"/>
            <a:ext cx="3026576" cy="4421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28800"/>
            <a:ext cx="2384102" cy="4437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628800"/>
            <a:ext cx="2908397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6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457200" y="332656"/>
            <a:ext cx="7931224" cy="4248472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Главной задачей и целью работы часовни стали слова святого </a:t>
            </a:r>
            <a:r>
              <a:rPr lang="ru-RU" sz="400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Паисия</a:t>
            </a:r>
            <a:r>
              <a:rPr 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Святогорца</a:t>
            </a:r>
            <a:r>
              <a:rPr lang="ru-RU" sz="4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0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«Милосердие </a:t>
            </a:r>
            <a:r>
              <a:rPr lang="ru-RU" sz="40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когда чужая боль </a:t>
            </a:r>
            <a:r>
              <a:rPr lang="ru-RU" sz="40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становится </a:t>
            </a:r>
            <a:r>
              <a:rPr lang="ru-RU" sz="4000" i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своей»</a:t>
            </a:r>
            <a:r>
              <a:rPr lang="ru-RU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0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МОЛЕБНЫ и БЕСЕДЫ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109945"/>
            <a:ext cx="415846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65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МОЛЕБНЫ и БЕСЕДЫ</a:t>
            </a:r>
            <a:endParaRPr lang="ru-RU" sz="54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951942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4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Textur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8BD57E7-7D82-4746-B3DC-272A4CCDE0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Голубые завитки</Template>
  <TotalTime>613</TotalTime>
  <Words>231</Words>
  <Application>Microsoft Office PowerPoint</Application>
  <PresentationFormat>Экран (4:3)</PresentationFormat>
  <Paragraphs>45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BlueTexture</vt:lpstr>
      <vt:lpstr>ПРОЕКТ ОТДЕЛА СОЦИАЛЬНОГО СЛУЖЕНИЯ И ЦЕРКОВНОЙ БЛАГОТВОРИТЕЛЬНОСТИ  ПЕРМСКОЙ ЕПАРХИИ РУССКОЙ ПРАВОСЛАВНОЙ ЦЕРКВИ</vt:lpstr>
      <vt:lpstr>Часовня в честь святой преподобномученицы Великой Княгини Елисаветы при Пермской городской детской клинической больнице № 15</vt:lpstr>
      <vt:lpstr>Презентация PowerPoint</vt:lpstr>
      <vt:lpstr>Презентация PowerPoint</vt:lpstr>
      <vt:lpstr>Презентация PowerPoint</vt:lpstr>
      <vt:lpstr>Презентация PowerPoint</vt:lpstr>
      <vt:lpstr>Главной задачей и целью работы часовни стали слова святого Паисия Святогорца: «Милосердие – это когда чужая боль становится своей» </vt:lpstr>
      <vt:lpstr>МОЛЕБНЫ и БЕСЕДЫ</vt:lpstr>
      <vt:lpstr>МОЛЕБНЫ и БЕСЕДЫ</vt:lpstr>
      <vt:lpstr>КРЕЩЕНИЕ</vt:lpstr>
      <vt:lpstr>БИБЛИОТЕКА</vt:lpstr>
      <vt:lpstr>ЗАНЯТИЯ, ИГРЫ</vt:lpstr>
      <vt:lpstr>ЗАНЯТИЯ, ИГРЫ</vt:lpstr>
      <vt:lpstr>ЗАНЯТИЯ, ИГРЫ</vt:lpstr>
      <vt:lpstr>ЗАНЯТИЯ, ИГРЫ</vt:lpstr>
      <vt:lpstr>ЗАНЯТИЯ, ИГРЫ</vt:lpstr>
      <vt:lpstr>ЗАНЯТИЯ, ИГРЫ</vt:lpstr>
      <vt:lpstr>ЗАНЯТИЯ, ИГРЫ</vt:lpstr>
      <vt:lpstr>ЗАНЯТИЯ, ИГРЫ</vt:lpstr>
      <vt:lpstr>ВЫСТАВКИ</vt:lpstr>
      <vt:lpstr>ВЫСТАВКИ</vt:lpstr>
      <vt:lpstr>УРОК СЕСТРИЧЕСТВА</vt:lpstr>
      <vt:lpstr>УРОК СЕСТРИЧЕСТВА</vt:lpstr>
      <vt:lpstr>ВОЛОНТЕРЫ</vt:lpstr>
      <vt:lpstr>ВОЛОНТЕРЫ</vt:lpstr>
      <vt:lpstr>ВОЛОНТЕРЫ</vt:lpstr>
      <vt:lpstr>ВОЛОНТЕРЫ</vt:lpstr>
      <vt:lpstr>ВОЛОНТЕРЫ</vt:lpstr>
      <vt:lpstr>ВОЛОНТЕРЫ</vt:lpstr>
      <vt:lpstr>ВОЛОНТЕРЫ</vt:lpstr>
      <vt:lpstr>«ДОБРОЕ КИНО»</vt:lpstr>
      <vt:lpstr>«ДОБРОЕ КИНО»</vt:lpstr>
      <vt:lpstr>25 марта 2016 года больничной часовне исполнился 1 год </vt:lpstr>
      <vt:lpstr>25 марта 2016 года больничной часовне исполнился 1 год </vt:lpstr>
      <vt:lpstr>25 марта 2016 года больничной часовне исполнился 1 год </vt:lpstr>
      <vt:lpstr>25 марта 2016 года больничной часовне исполнился 1 год </vt:lpstr>
      <vt:lpstr>25 марта 2016 года больничной часовне исполнился 1 год </vt:lpstr>
      <vt:lpstr>«Я оставляю блестящий мир, где я занимала блестящее положение,  но зато вхожу в более великий мир — мир  бедных и страждущих», -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ОТДЕЛА СОЦИАЛЬНОГО СЛУЖЕНИЯ И ЦЕРКОВНОЙ БЛАГОТВОРИТЕЛЬНОСТИ  ПЕРМСКОЙ ЕПАРХИИ РПЦ</dc:title>
  <dc:creator>user</dc:creator>
  <cp:keywords/>
  <cp:lastModifiedBy>SocDep</cp:lastModifiedBy>
  <cp:revision>70</cp:revision>
  <dcterms:created xsi:type="dcterms:W3CDTF">2013-11-21T14:16:55Z</dcterms:created>
  <dcterms:modified xsi:type="dcterms:W3CDTF">2016-04-05T13:00:50Z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TC300082499990</vt:lpwstr>
  </property>
</Properties>
</file>